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8.png" ContentType="image/png"/>
  <Override PartName="/ppt/media/image10.png" ContentType="image/png"/>
  <Override PartName="/ppt/media/image12.png" ContentType="image/png"/>
  <Override PartName="/ppt/media/image21.png" ContentType="image/png"/>
  <Override PartName="/ppt/media/image30.png" ContentType="image/png"/>
  <Override PartName="/ppt/media/image14.png" ContentType="image/png"/>
  <Override PartName="/ppt/media/image23.png" ContentType="image/png"/>
  <Override PartName="/ppt/media/image32.png" ContentType="image/png"/>
  <Override PartName="/ppt/media/image16.png" ContentType="image/png"/>
  <Override PartName="/ppt/media/image25.png" ContentType="image/png"/>
  <Override PartName="/ppt/media/image18.png" ContentType="image/png"/>
  <Override PartName="/ppt/media/image27.png" ContentType="image/png"/>
  <Override PartName="/ppt/media/image1.png" ContentType="image/png"/>
  <Override PartName="/ppt/media/image29.png" ContentType="image/png"/>
  <Override PartName="/ppt/media/image3.png" ContentType="image/png"/>
  <Override PartName="/ppt/media/image5.png" ContentType="image/png"/>
  <Override PartName="/ppt/media/image7.png" ContentType="image/png"/>
  <Override PartName="/ppt/media/image9.png" ContentType="image/png"/>
  <Override PartName="/ppt/media/image11.png" ContentType="image/png"/>
  <Override PartName="/ppt/media/image20.png" ContentType="image/png"/>
  <Override PartName="/ppt/media/image13.png" ContentType="image/png"/>
  <Override PartName="/ppt/media/image22.png" ContentType="image/png"/>
  <Override PartName="/ppt/media/image31.png" ContentType="image/png"/>
  <Override PartName="/ppt/media/image15.png" ContentType="image/png"/>
  <Override PartName="/ppt/media/image24.png" ContentType="image/png"/>
  <Override PartName="/ppt/media/image33.png" ContentType="image/png"/>
  <Override PartName="/ppt/media/image17.png" ContentType="image/png"/>
  <Override PartName="/ppt/media/image26.png" ContentType="image/png"/>
  <Override PartName="/ppt/media/image19.png" ContentType="image/png"/>
  <Override PartName="/ppt/media/image28.png" ContentType="image/png"/>
  <Override PartName="/ppt/media/image2.png" ContentType="image/png"/>
  <Override PartName="/ppt/media/image4.png" ContentType="image/png"/>
  <Override PartName="/ppt/media/image6.png" ContentType="image/png"/>
  <Override PartName="/ppt/slideLayouts/slideLayout19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2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33.xml.rels" ContentType="application/vnd.openxmlformats-package.relationships+xml"/>
  <Override PartName="/ppt/slideLayouts/slideLayout89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_rels/slideMaster2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1.xml.rels" ContentType="application/vnd.openxmlformats-package.relationships+xml"/>
  <Override PartName="/ppt/slideMasters/slideMaster1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1.xml" ContentType="application/vnd.openxmlformats-officedocument.theme+xml"/>
  <Override PartName="/ppt/theme/theme20.xml" ContentType="application/vnd.openxmlformats-officedocument.theme+xml"/>
  <Override PartName="/ppt/theme/theme1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31.xml" ContentType="application/vnd.openxmlformats-officedocument.theme+xml"/>
  <Override PartName="/ppt/theme/theme3.xml" ContentType="application/vnd.openxmlformats-officedocument.theme+xml"/>
  <Override PartName="/ppt/theme/theme15.xml" ContentType="application/vnd.openxmlformats-officedocument.theme+xml"/>
  <Override PartName="/ppt/theme/theme24.xml" ContentType="application/vnd.openxmlformats-officedocument.theme+xml"/>
  <Override PartName="/ppt/theme/theme17.xml" ContentType="application/vnd.openxmlformats-officedocument.theme+xml"/>
  <Override PartName="/ppt/theme/theme5.xml" ContentType="application/vnd.openxmlformats-officedocument.theme+xml"/>
  <Override PartName="/ppt/theme/theme26.xml" ContentType="application/vnd.openxmlformats-officedocument.theme+xml"/>
  <Override PartName="/ppt/theme/theme7.xml" ContentType="application/vnd.openxmlformats-officedocument.theme+xml"/>
  <Override PartName="/ppt/theme/theme19.xml" ContentType="application/vnd.openxmlformats-officedocument.theme+xml"/>
  <Override PartName="/ppt/theme/theme2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2.xml" ContentType="application/vnd.openxmlformats-officedocument.theme+xml"/>
  <Override PartName="/ppt/theme/theme21.xml" ContentType="application/vnd.openxmlformats-officedocument.theme+xml"/>
  <Override PartName="/ppt/theme/theme30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theme/theme23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16.xml" ContentType="application/vnd.openxmlformats-officedocument.theme+xml"/>
  <Override PartName="/ppt/theme/theme25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27.xml" ContentType="application/vnd.openxmlformats-officedocument.theme+xml"/>
  <Override PartName="/ppt/theme/theme8.xml" ContentType="application/vnd.openxmlformats-officedocument.theme+xml"/>
  <Override PartName="/ppt/theme/theme29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</p:sldMasterIdLst>
  <p:sldIdLst>
    <p:sldId id="256" r:id="rId34"/>
    <p:sldId id="257" r:id="rId35"/>
    <p:sldId id="258" r:id="rId36"/>
    <p:sldId id="259" r:id="rId3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" Target="slides/slide1.xml"/><Relationship Id="rId35" Type="http://schemas.openxmlformats.org/officeDocument/2006/relationships/slide" Target="slides/slide2.xml"/><Relationship Id="rId36" Type="http://schemas.openxmlformats.org/officeDocument/2006/relationships/slide" Target="slides/slide3.xml"/><Relationship Id="rId3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7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03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5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65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77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8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4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2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1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6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2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6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0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8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9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8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9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3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7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4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5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3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0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4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1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2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7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2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3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8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9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0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9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0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2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4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8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1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6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4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7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1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5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2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3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8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93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94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98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0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02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05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0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09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10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1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2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2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2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0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1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5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9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4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46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47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4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5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5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7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8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2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6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7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9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8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83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84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9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9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0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4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5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9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1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13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16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1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20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21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2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3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3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2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6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0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3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5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7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8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6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6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8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9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8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3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7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0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4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5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9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0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0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1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5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6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1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0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2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4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7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2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3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31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32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3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3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4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4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5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2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3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7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1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4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6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8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9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7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7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8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8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8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89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0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4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8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1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5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6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0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1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1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2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26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27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1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5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8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4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42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43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4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5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5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3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4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6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8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2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5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9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80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8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8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6457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092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04000" y="4375080"/>
            <a:ext cx="907164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515196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504000" y="437508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37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82.xml"/><Relationship Id="rId9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287.xml"/><Relationship Id="rId14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297.xml"/><Relationship Id="rId12" Type="http://schemas.openxmlformats.org/officeDocument/2006/relationships/slideLayout" Target="../slideLayouts/slideLayout298.xml"/><Relationship Id="rId13" Type="http://schemas.openxmlformats.org/officeDocument/2006/relationships/slideLayout" Target="../slideLayouts/slideLayout299.xml"/><Relationship Id="rId14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29.xml"/><Relationship Id="rId8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3.xml"/><Relationship Id="rId12" Type="http://schemas.openxmlformats.org/officeDocument/2006/relationships/slideLayout" Target="../slideLayouts/slideLayout334.xml"/><Relationship Id="rId13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41.xml"/><Relationship Id="rId8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46.xml"/><Relationship Id="rId13" Type="http://schemas.openxmlformats.org/officeDocument/2006/relationships/slideLayout" Target="../slideLayouts/slideLayout347.xml"/><Relationship Id="rId14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50.xml"/><Relationship Id="rId5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365.xml"/><Relationship Id="rId8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67.xml"/><Relationship Id="rId10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76.xml"/><Relationship Id="rId7" Type="http://schemas.openxmlformats.org/officeDocument/2006/relationships/slideLayout" Target="../slideLayouts/slideLayout377.xml"/><Relationship Id="rId8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80.xml"/><Relationship Id="rId11" Type="http://schemas.openxmlformats.org/officeDocument/2006/relationships/slideLayout" Target="../slideLayouts/slideLayout381.xml"/><Relationship Id="rId12" Type="http://schemas.openxmlformats.org/officeDocument/2006/relationships/slideLayout" Target="../slideLayouts/slideLayout382.xml"/><Relationship Id="rId13" Type="http://schemas.openxmlformats.org/officeDocument/2006/relationships/slideLayout" Target="../slideLayouts/slideLayout383.xml"/><Relationship Id="rId14" Type="http://schemas.openxmlformats.org/officeDocument/2006/relationships/slideLayout" Target="../slideLayouts/slideLayout38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C1115191-91C1-41F1-91D1-A171E131916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8820000" cy="10234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Klepněte pro úpravu formátu titulního textu</a:t>
            </a:r>
            <a:endParaRPr/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40000" y="1769040"/>
            <a:ext cx="8820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335" name="PlaceHolder 3"/>
          <p:cNvSpPr>
            <a:spLocks noGrp="1"/>
          </p:cNvSpPr>
          <p:nvPr>
            <p:ph type="dt"/>
          </p:nvPr>
        </p:nvSpPr>
        <p:spPr>
          <a:xfrm>
            <a:off x="540000" y="6996240"/>
            <a:ext cx="2338920" cy="5191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 sz="1400"/>
              <a:t>&lt;datum/čas&gt;</a:t>
            </a:r>
            <a:endParaRPr/>
          </a:p>
        </p:txBody>
      </p:sp>
      <p:sp>
        <p:nvSpPr>
          <p:cNvPr id="336" name="PlaceHolder 4"/>
          <p:cNvSpPr>
            <a:spLocks noGrp="1"/>
          </p:cNvSpPr>
          <p:nvPr>
            <p:ph type="ftr"/>
          </p:nvPr>
        </p:nvSpPr>
        <p:spPr>
          <a:xfrm>
            <a:off x="3471840" y="6996240"/>
            <a:ext cx="3182040" cy="51912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US" sz="1400"/>
              <a:t>&lt;zápatí&gt;</a:t>
            </a:r>
            <a:endParaRPr/>
          </a:p>
        </p:txBody>
      </p:sp>
      <p:sp>
        <p:nvSpPr>
          <p:cNvPr id="337" name="PlaceHolder 5"/>
          <p:cNvSpPr>
            <a:spLocks noGrp="1"/>
          </p:cNvSpPr>
          <p:nvPr>
            <p:ph type="sldNum"/>
          </p:nvPr>
        </p:nvSpPr>
        <p:spPr>
          <a:xfrm>
            <a:off x="7236720" y="6996240"/>
            <a:ext cx="2338920" cy="51912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B171D141-D131-4161-A1F1-51F141C1F1D1}" type="slidenum">
              <a:rPr lang="en-US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972000" y="661320"/>
            <a:ext cx="8675640" cy="1318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1260000" y="2129040"/>
            <a:ext cx="8315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372" name="PlaceHolder 3"/>
          <p:cNvSpPr>
            <a:spLocks noGrp="1"/>
          </p:cNvSpPr>
          <p:nvPr>
            <p:ph type="dt"/>
          </p:nvPr>
        </p:nvSpPr>
        <p:spPr>
          <a:xfrm>
            <a:off x="972000" y="6743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373" name="PlaceHolder 4"/>
          <p:cNvSpPr>
            <a:spLocks noGrp="1"/>
          </p:cNvSpPr>
          <p:nvPr>
            <p:ph type="ftr"/>
          </p:nvPr>
        </p:nvSpPr>
        <p:spPr>
          <a:xfrm>
            <a:off x="3699360" y="6743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374" name="PlaceHolder 5"/>
          <p:cNvSpPr>
            <a:spLocks noGrp="1"/>
          </p:cNvSpPr>
          <p:nvPr>
            <p:ph type="sldNum"/>
          </p:nvPr>
        </p:nvSpPr>
        <p:spPr>
          <a:xfrm>
            <a:off x="7335360" y="6743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4131D131-D181-41C1-91D1-61A13161E1C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360000" y="373320"/>
            <a:ext cx="9360000" cy="958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Klepněte pro úpravu formátu titulního textu</a:t>
            </a:r>
            <a:endParaRPr/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540000" y="2520000"/>
            <a:ext cx="9035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409" name="PlaceHolder 3"/>
          <p:cNvSpPr>
            <a:spLocks noGrp="1"/>
          </p:cNvSpPr>
          <p:nvPr>
            <p:ph type="dt"/>
          </p:nvPr>
        </p:nvSpPr>
        <p:spPr>
          <a:xfrm>
            <a:off x="504000" y="7031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 sz="1400"/>
              <a:t>&lt;datum/čas&gt;</a:t>
            </a:r>
            <a:endParaRPr/>
          </a:p>
        </p:txBody>
      </p:sp>
      <p:sp>
        <p:nvSpPr>
          <p:cNvPr id="410" name="PlaceHolder 4"/>
          <p:cNvSpPr>
            <a:spLocks noGrp="1"/>
          </p:cNvSpPr>
          <p:nvPr>
            <p:ph type="ftr"/>
          </p:nvPr>
        </p:nvSpPr>
        <p:spPr>
          <a:xfrm>
            <a:off x="3447360" y="7031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US" sz="1400"/>
              <a:t>&lt;zápatí&gt;</a:t>
            </a:r>
            <a:endParaRPr/>
          </a:p>
        </p:txBody>
      </p:sp>
      <p:sp>
        <p:nvSpPr>
          <p:cNvPr id="411" name="PlaceHolder 5"/>
          <p:cNvSpPr>
            <a:spLocks noGrp="1"/>
          </p:cNvSpPr>
          <p:nvPr>
            <p:ph type="sldNum"/>
          </p:nvPr>
        </p:nvSpPr>
        <p:spPr>
          <a:xfrm>
            <a:off x="7227360" y="7031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4101C101-B1D1-4151-B111-11C1D1C1A131}" type="slidenum">
              <a:rPr lang="en-US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504000" y="2057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446" name="PlaceHolder 3"/>
          <p:cNvSpPr>
            <a:spLocks noGrp="1"/>
          </p:cNvSpPr>
          <p:nvPr>
            <p:ph type="dt"/>
          </p:nvPr>
        </p:nvSpPr>
        <p:spPr>
          <a:xfrm>
            <a:off x="504000" y="699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447" name="PlaceHolder 4"/>
          <p:cNvSpPr>
            <a:spLocks noGrp="1"/>
          </p:cNvSpPr>
          <p:nvPr>
            <p:ph type="ftr"/>
          </p:nvPr>
        </p:nvSpPr>
        <p:spPr>
          <a:xfrm>
            <a:off x="3447360" y="6995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448" name="PlaceHolder 5"/>
          <p:cNvSpPr>
            <a:spLocks noGrp="1"/>
          </p:cNvSpPr>
          <p:nvPr>
            <p:ph type="sldNum"/>
          </p:nvPr>
        </p:nvSpPr>
        <p:spPr>
          <a:xfrm>
            <a:off x="7227360" y="699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6111B1E1-F181-41C1-A191-51A1E1B1F17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828360" y="717840"/>
            <a:ext cx="835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900000" y="2160000"/>
            <a:ext cx="8280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48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 sz="1400"/>
              <a:t>&lt;datum/čas&gt;</a:t>
            </a:r>
            <a:endParaRPr/>
          </a:p>
        </p:txBody>
      </p:sp>
      <p:sp>
        <p:nvSpPr>
          <p:cNvPr id="48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US" sz="1400"/>
              <a:t>&lt;zápatí&gt;</a:t>
            </a:r>
            <a:endParaRPr/>
          </a:p>
        </p:txBody>
      </p:sp>
      <p:sp>
        <p:nvSpPr>
          <p:cNvPr id="48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E101E1F1-C1B1-4111-81A1-315151F1A141}" type="slidenum">
              <a:rPr lang="en-US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504000" y="553320"/>
            <a:ext cx="8856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792000" y="1980000"/>
            <a:ext cx="8280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520" name="PlaceHolder 3"/>
          <p:cNvSpPr>
            <a:spLocks noGrp="1"/>
          </p:cNvSpPr>
          <p:nvPr>
            <p:ph type="dt"/>
          </p:nvPr>
        </p:nvSpPr>
        <p:spPr>
          <a:xfrm>
            <a:off x="540000" y="6419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521" name="PlaceHolder 4"/>
          <p:cNvSpPr>
            <a:spLocks noGrp="1"/>
          </p:cNvSpPr>
          <p:nvPr>
            <p:ph type="ftr"/>
          </p:nvPr>
        </p:nvSpPr>
        <p:spPr>
          <a:xfrm>
            <a:off x="3447360" y="6419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522" name="PlaceHolder 5"/>
          <p:cNvSpPr>
            <a:spLocks noGrp="1"/>
          </p:cNvSpPr>
          <p:nvPr>
            <p:ph type="sldNum"/>
          </p:nvPr>
        </p:nvSpPr>
        <p:spPr>
          <a:xfrm>
            <a:off x="7083360" y="6419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61B101D1-F1F1-4151-A171-41E1114191E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720000" y="589320"/>
            <a:ext cx="8640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900000" y="2052000"/>
            <a:ext cx="8280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557" name="PlaceHolder 3"/>
          <p:cNvSpPr>
            <a:spLocks noGrp="1"/>
          </p:cNvSpPr>
          <p:nvPr>
            <p:ph type="dt"/>
          </p:nvPr>
        </p:nvSpPr>
        <p:spPr>
          <a:xfrm>
            <a:off x="792000" y="6419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558" name="PlaceHolder 4"/>
          <p:cNvSpPr>
            <a:spLocks noGrp="1"/>
          </p:cNvSpPr>
          <p:nvPr>
            <p:ph type="ftr"/>
          </p:nvPr>
        </p:nvSpPr>
        <p:spPr>
          <a:xfrm>
            <a:off x="3483360" y="6419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559" name="PlaceHolder 5"/>
          <p:cNvSpPr>
            <a:spLocks noGrp="1"/>
          </p:cNvSpPr>
          <p:nvPr>
            <p:ph type="sldNum"/>
          </p:nvPr>
        </p:nvSpPr>
        <p:spPr>
          <a:xfrm>
            <a:off x="7011360" y="6419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C13141D1-31C1-4171-A161-D1F121E1D11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594" name="PlaceHolder 3"/>
          <p:cNvSpPr>
            <a:spLocks noGrp="1"/>
          </p:cNvSpPr>
          <p:nvPr>
            <p:ph type="dt"/>
          </p:nvPr>
        </p:nvSpPr>
        <p:spPr>
          <a:xfrm>
            <a:off x="576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595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596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A111F181-0171-4191-81F1-61616171D1B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504360" y="54000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720000" y="1913040"/>
            <a:ext cx="8676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631" name="PlaceHolder 3"/>
          <p:cNvSpPr>
            <a:spLocks noGrp="1"/>
          </p:cNvSpPr>
          <p:nvPr>
            <p:ph type="dt"/>
          </p:nvPr>
        </p:nvSpPr>
        <p:spPr>
          <a:xfrm>
            <a:off x="576000" y="652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632" name="PlaceHolder 4"/>
          <p:cNvSpPr>
            <a:spLocks noGrp="1"/>
          </p:cNvSpPr>
          <p:nvPr>
            <p:ph type="ftr"/>
          </p:nvPr>
        </p:nvSpPr>
        <p:spPr>
          <a:xfrm>
            <a:off x="3447360" y="652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633" name="PlaceHolder 5"/>
          <p:cNvSpPr>
            <a:spLocks noGrp="1"/>
          </p:cNvSpPr>
          <p:nvPr>
            <p:ph type="sldNum"/>
          </p:nvPr>
        </p:nvSpPr>
        <p:spPr>
          <a:xfrm>
            <a:off x="7155360" y="652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F11131D1-B181-4161-91F1-11616111014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668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669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670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91C131E1-A151-41D1-91E1-D1B121C1E10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20000" y="1980000"/>
            <a:ext cx="8855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612000" y="6563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3555360" y="6563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7335360" y="6563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B1213111-C161-4191-8181-3171C111F15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8640000" cy="10234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Click to edit the title text format</a:t>
            </a:r>
            <a:endParaRPr/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20000" y="1980000"/>
            <a:ext cx="8460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705" name="PlaceHolder 3"/>
          <p:cNvSpPr>
            <a:spLocks noGrp="1"/>
          </p:cNvSpPr>
          <p:nvPr>
            <p:ph type="dt"/>
          </p:nvPr>
        </p:nvSpPr>
        <p:spPr>
          <a:xfrm>
            <a:off x="675720" y="630000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706" name="PlaceHolder 4"/>
          <p:cNvSpPr>
            <a:spLocks noGrp="1"/>
          </p:cNvSpPr>
          <p:nvPr>
            <p:ph type="ftr"/>
          </p:nvPr>
        </p:nvSpPr>
        <p:spPr>
          <a:xfrm>
            <a:off x="3420000" y="6318720"/>
            <a:ext cx="322236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707" name="PlaceHolder 5"/>
          <p:cNvSpPr>
            <a:spLocks noGrp="1"/>
          </p:cNvSpPr>
          <p:nvPr>
            <p:ph type="sldNum"/>
          </p:nvPr>
        </p:nvSpPr>
        <p:spPr>
          <a:xfrm>
            <a:off x="7011720" y="631872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0141A1B1-A1E1-4161-A131-7171E1D1D1E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136000" cy="52603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74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743" name="PlaceHolder 4"/>
          <p:cNvSpPr>
            <a:spLocks noGrp="1"/>
          </p:cNvSpPr>
          <p:nvPr>
            <p:ph type="ftr"/>
          </p:nvPr>
        </p:nvSpPr>
        <p:spPr>
          <a:xfrm>
            <a:off x="3015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744" name="PlaceHolder 5"/>
          <p:cNvSpPr>
            <a:spLocks noGrp="1"/>
          </p:cNvSpPr>
          <p:nvPr>
            <p:ph type="sldNum"/>
          </p:nvPr>
        </p:nvSpPr>
        <p:spPr>
          <a:xfrm>
            <a:off x="6435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E1F15121-E1D1-41C1-91D1-F131E100A11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3636000" y="301320"/>
            <a:ext cx="6155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r"/>
            <a:r>
              <a:rPr lang="cs-CZ"/>
              <a:t>Click to edit the title text format</a:t>
            </a:r>
            <a:endParaRPr/>
          </a:p>
        </p:txBody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1980000" y="1769040"/>
            <a:ext cx="7775640" cy="79970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779" name="PlaceHolder 3"/>
          <p:cNvSpPr>
            <a:spLocks noGrp="1"/>
          </p:cNvSpPr>
          <p:nvPr>
            <p:ph type="dt"/>
          </p:nvPr>
        </p:nvSpPr>
        <p:spPr>
          <a:xfrm>
            <a:off x="1764000" y="609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780" name="PlaceHolder 4"/>
          <p:cNvSpPr>
            <a:spLocks noGrp="1"/>
          </p:cNvSpPr>
          <p:nvPr>
            <p:ph type="ftr"/>
          </p:nvPr>
        </p:nvSpPr>
        <p:spPr>
          <a:xfrm>
            <a:off x="4203360" y="670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781" name="PlaceHolder 5"/>
          <p:cNvSpPr>
            <a:spLocks noGrp="1"/>
          </p:cNvSpPr>
          <p:nvPr>
            <p:ph type="sldNum"/>
          </p:nvPr>
        </p:nvSpPr>
        <p:spPr>
          <a:xfrm>
            <a:off x="7515360" y="670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411161D1-31F1-41B1-8191-D1114171B1C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title"/>
          </p:nvPr>
        </p:nvSpPr>
        <p:spPr>
          <a:xfrm>
            <a:off x="3636000" y="301320"/>
            <a:ext cx="6155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r"/>
            <a:r>
              <a:rPr lang="cs-CZ"/>
              <a:t>Click to edit the title text format</a:t>
            </a:r>
            <a:endParaRPr/>
          </a:p>
        </p:txBody>
      </p:sp>
      <p:sp>
        <p:nvSpPr>
          <p:cNvPr id="815" name="PlaceHolder 2"/>
          <p:cNvSpPr>
            <a:spLocks noGrp="1"/>
          </p:cNvSpPr>
          <p:nvPr>
            <p:ph type="body"/>
          </p:nvPr>
        </p:nvSpPr>
        <p:spPr>
          <a:xfrm>
            <a:off x="1980000" y="1769040"/>
            <a:ext cx="7775640" cy="79970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816" name="PlaceHolder 3"/>
          <p:cNvSpPr>
            <a:spLocks noGrp="1"/>
          </p:cNvSpPr>
          <p:nvPr>
            <p:ph type="dt"/>
          </p:nvPr>
        </p:nvSpPr>
        <p:spPr>
          <a:xfrm>
            <a:off x="1764000" y="609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817" name="PlaceHolder 4"/>
          <p:cNvSpPr>
            <a:spLocks noGrp="1"/>
          </p:cNvSpPr>
          <p:nvPr>
            <p:ph type="ftr"/>
          </p:nvPr>
        </p:nvSpPr>
        <p:spPr>
          <a:xfrm>
            <a:off x="4203360" y="670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818" name="PlaceHolder 5"/>
          <p:cNvSpPr>
            <a:spLocks noGrp="1"/>
          </p:cNvSpPr>
          <p:nvPr>
            <p:ph type="sldNum"/>
          </p:nvPr>
        </p:nvSpPr>
        <p:spPr>
          <a:xfrm>
            <a:off x="7515360" y="670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F1C18171-0171-41C1-A1F1-41210191117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136000" cy="52603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85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854" name="PlaceHolder 4"/>
          <p:cNvSpPr>
            <a:spLocks noGrp="1"/>
          </p:cNvSpPr>
          <p:nvPr>
            <p:ph type="ftr"/>
          </p:nvPr>
        </p:nvSpPr>
        <p:spPr>
          <a:xfrm>
            <a:off x="3015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855" name="PlaceHolder 5"/>
          <p:cNvSpPr>
            <a:spLocks noGrp="1"/>
          </p:cNvSpPr>
          <p:nvPr>
            <p:ph type="sldNum"/>
          </p:nvPr>
        </p:nvSpPr>
        <p:spPr>
          <a:xfrm>
            <a:off x="6435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71515131-61A1-4121-9131-A1213161E18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8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890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891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892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41516131-B1A1-4141-A1D1-61A171B1810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136000" cy="52603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927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928" name="PlaceHolder 4"/>
          <p:cNvSpPr>
            <a:spLocks noGrp="1"/>
          </p:cNvSpPr>
          <p:nvPr>
            <p:ph type="ftr"/>
          </p:nvPr>
        </p:nvSpPr>
        <p:spPr>
          <a:xfrm>
            <a:off x="3015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929" name="PlaceHolder 5"/>
          <p:cNvSpPr>
            <a:spLocks noGrp="1"/>
          </p:cNvSpPr>
          <p:nvPr>
            <p:ph type="sldNum"/>
          </p:nvPr>
        </p:nvSpPr>
        <p:spPr>
          <a:xfrm>
            <a:off x="6435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D131A1E1-8161-41E1-A141-F1E1C1F1C19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964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965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966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6171F121-5131-4161-8161-81B1817121E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8640000" cy="10234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Click to edit the title text format</a:t>
            </a:r>
            <a:endParaRPr/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720000" y="1980000"/>
            <a:ext cx="8460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1001" name="PlaceHolder 3"/>
          <p:cNvSpPr>
            <a:spLocks noGrp="1"/>
          </p:cNvSpPr>
          <p:nvPr>
            <p:ph type="dt"/>
          </p:nvPr>
        </p:nvSpPr>
        <p:spPr>
          <a:xfrm>
            <a:off x="675720" y="630000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1002" name="PlaceHolder 4"/>
          <p:cNvSpPr>
            <a:spLocks noGrp="1"/>
          </p:cNvSpPr>
          <p:nvPr>
            <p:ph type="ftr"/>
          </p:nvPr>
        </p:nvSpPr>
        <p:spPr>
          <a:xfrm>
            <a:off x="3420000" y="6318720"/>
            <a:ext cx="322236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1003" name="PlaceHolder 5"/>
          <p:cNvSpPr>
            <a:spLocks noGrp="1"/>
          </p:cNvSpPr>
          <p:nvPr>
            <p:ph type="sldNum"/>
          </p:nvPr>
        </p:nvSpPr>
        <p:spPr>
          <a:xfrm>
            <a:off x="7011720" y="631872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F1F121B1-4181-41C1-A181-213181F1014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900000" y="720000"/>
            <a:ext cx="8280000" cy="10800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Klepněte pro úpravu formátu titulního textu</a:t>
            </a:r>
            <a:endParaRPr/>
          </a:p>
        </p:txBody>
      </p:sp>
      <p:sp>
        <p:nvSpPr>
          <p:cNvPr id="1037" name="PlaceHolder 2"/>
          <p:cNvSpPr>
            <a:spLocks noGrp="1"/>
          </p:cNvSpPr>
          <p:nvPr>
            <p:ph type="body"/>
          </p:nvPr>
        </p:nvSpPr>
        <p:spPr>
          <a:xfrm>
            <a:off x="900000" y="1980000"/>
            <a:ext cx="8280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1038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 sz="1400"/>
              <a:t>&lt;datum/čas&gt;</a:t>
            </a:r>
            <a:endParaRPr/>
          </a:p>
        </p:txBody>
      </p:sp>
      <p:sp>
        <p:nvSpPr>
          <p:cNvPr id="1039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US" sz="1400"/>
              <a:t>&lt;zápatí&gt;</a:t>
            </a:r>
            <a:endParaRPr/>
          </a:p>
        </p:txBody>
      </p:sp>
      <p:sp>
        <p:nvSpPr>
          <p:cNvPr id="1040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C18111C1-7121-41B1-A121-C1410031E121}" type="slidenum">
              <a:rPr lang="en-US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20000" y="1980000"/>
            <a:ext cx="8855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612000" y="6563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3555360" y="6563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7335360" y="6563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71B1F141-0131-41A1-A1E1-A1C15131119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PlaceHolder 1"/>
          <p:cNvSpPr>
            <a:spLocks noGrp="1"/>
          </p:cNvSpPr>
          <p:nvPr>
            <p:ph type="title"/>
          </p:nvPr>
        </p:nvSpPr>
        <p:spPr>
          <a:xfrm>
            <a:off x="720000" y="553320"/>
            <a:ext cx="8640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1074" name="PlaceHolder 2"/>
          <p:cNvSpPr>
            <a:spLocks noGrp="1"/>
          </p:cNvSpPr>
          <p:nvPr>
            <p:ph type="body"/>
          </p:nvPr>
        </p:nvSpPr>
        <p:spPr>
          <a:xfrm>
            <a:off x="900000" y="1985040"/>
            <a:ext cx="8280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1075" name="PlaceHolder 3"/>
          <p:cNvSpPr>
            <a:spLocks noGrp="1"/>
          </p:cNvSpPr>
          <p:nvPr>
            <p:ph type="dt"/>
          </p:nvPr>
        </p:nvSpPr>
        <p:spPr>
          <a:xfrm>
            <a:off x="612000" y="645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1076" name="PlaceHolder 4"/>
          <p:cNvSpPr>
            <a:spLocks noGrp="1"/>
          </p:cNvSpPr>
          <p:nvPr>
            <p:ph type="ftr"/>
          </p:nvPr>
        </p:nvSpPr>
        <p:spPr>
          <a:xfrm>
            <a:off x="3447360" y="6455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1077" name="PlaceHolder 5"/>
          <p:cNvSpPr>
            <a:spLocks noGrp="1"/>
          </p:cNvSpPr>
          <p:nvPr>
            <p:ph type="sldNum"/>
          </p:nvPr>
        </p:nvSpPr>
        <p:spPr>
          <a:xfrm>
            <a:off x="7083360" y="645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41E14141-41C1-4191-A111-61619161917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136000" cy="52603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111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1113" name="PlaceHolder 4"/>
          <p:cNvSpPr>
            <a:spLocks noGrp="1"/>
          </p:cNvSpPr>
          <p:nvPr>
            <p:ph type="ftr"/>
          </p:nvPr>
        </p:nvSpPr>
        <p:spPr>
          <a:xfrm>
            <a:off x="3015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1114" name="PlaceHolder 5"/>
          <p:cNvSpPr>
            <a:spLocks noGrp="1"/>
          </p:cNvSpPr>
          <p:nvPr>
            <p:ph type="sldNum"/>
          </p:nvPr>
        </p:nvSpPr>
        <p:spPr>
          <a:xfrm>
            <a:off x="6435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4151A151-2121-41E1-A171-F141C1B1F11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720000" y="717840"/>
            <a:ext cx="8460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Klepněte pro úpravu formátu titulního textu</a:t>
            </a:r>
            <a:endParaRPr/>
          </a:p>
        </p:txBody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1080000" y="2340000"/>
            <a:ext cx="7920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1149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 sz="1400"/>
              <a:t>&lt;datum/čas&gt;</a:t>
            </a:r>
            <a:endParaRPr/>
          </a:p>
        </p:txBody>
      </p:sp>
      <p:sp>
        <p:nvSpPr>
          <p:cNvPr id="1150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US" sz="1400"/>
              <a:t>&lt;zápatí&gt;</a:t>
            </a:r>
            <a:endParaRPr/>
          </a:p>
        </p:txBody>
      </p:sp>
      <p:sp>
        <p:nvSpPr>
          <p:cNvPr id="1151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D18161B1-3171-41D1-A171-F1F101B1D111}" type="slidenum">
              <a:rPr lang="en-US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2165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504000" y="699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3447360" y="6995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7227360" y="699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C1319111-81D1-4131-A1B1-21218101A18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216000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152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01F1E1E1-A131-41F1-9121-B1012111714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37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dt"/>
          </p:nvPr>
        </p:nvSpPr>
        <p:spPr>
          <a:xfrm>
            <a:off x="504000" y="6671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188" name="PlaceHolder 4"/>
          <p:cNvSpPr>
            <a:spLocks noGrp="1"/>
          </p:cNvSpPr>
          <p:nvPr>
            <p:ph type="ftr"/>
          </p:nvPr>
        </p:nvSpPr>
        <p:spPr>
          <a:xfrm>
            <a:off x="3447360" y="6671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189" name="PlaceHolder 5"/>
          <p:cNvSpPr>
            <a:spLocks noGrp="1"/>
          </p:cNvSpPr>
          <p:nvPr>
            <p:ph type="sldNum"/>
          </p:nvPr>
        </p:nvSpPr>
        <p:spPr>
          <a:xfrm>
            <a:off x="7227360" y="6671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51D10181-2111-41E1-91C1-41C171E1413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622584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79200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224" name="PlaceHolder 3"/>
          <p:cNvSpPr>
            <a:spLocks noGrp="1"/>
          </p:cNvSpPr>
          <p:nvPr>
            <p:ph type="dt"/>
          </p:nvPr>
        </p:nvSpPr>
        <p:spPr>
          <a:xfrm>
            <a:off x="504000" y="537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225" name="PlaceHolder 4"/>
          <p:cNvSpPr>
            <a:spLocks noGrp="1"/>
          </p:cNvSpPr>
          <p:nvPr>
            <p:ph type="ftr"/>
          </p:nvPr>
        </p:nvSpPr>
        <p:spPr>
          <a:xfrm>
            <a:off x="3447360" y="5375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226" name="PlaceHolder 5"/>
          <p:cNvSpPr>
            <a:spLocks noGrp="1"/>
          </p:cNvSpPr>
          <p:nvPr>
            <p:ph type="sldNum"/>
          </p:nvPr>
        </p:nvSpPr>
        <p:spPr>
          <a:xfrm>
            <a:off x="7227360" y="5375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C1B17121-4171-4181-B131-31215131E17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262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263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6161A111-9171-4171-91B1-F101A131417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48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Klepněte pro úpravu formátu titulního textu</a:t>
            </a:r>
            <a:endParaRPr/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48000" y="1913040"/>
            <a:ext cx="867600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/>
              <a:t>Klepněte pro úpravu formátu textu osnovy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cs-CZ"/>
              <a:t>Druhá úroveň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cs-CZ"/>
              <a:t>Třetí úroveň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cs-CZ"/>
              <a:t>Čtvrtá úroveň osnovy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cs-CZ"/>
              <a:t>Pátá úroveň osnovy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/>
              <a:t>Šestá úroveň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/>
              <a:t>Sedmá úroveň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cs-CZ"/>
              <a:t>Osmá úroveň textu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cs-CZ"/>
              <a:t>Devátá úroveň</a:t>
            </a:r>
            <a:endParaRPr/>
          </a:p>
        </p:txBody>
      </p:sp>
      <p:sp>
        <p:nvSpPr>
          <p:cNvPr id="298" name="PlaceHolder 3"/>
          <p:cNvSpPr>
            <a:spLocks noGrp="1"/>
          </p:cNvSpPr>
          <p:nvPr>
            <p:ph type="dt"/>
          </p:nvPr>
        </p:nvSpPr>
        <p:spPr>
          <a:xfrm>
            <a:off x="504000" y="652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1400"/>
              <a:t>&lt;datum/čas&gt;</a:t>
            </a:r>
            <a:endParaRPr/>
          </a:p>
        </p:txBody>
      </p:sp>
      <p:sp>
        <p:nvSpPr>
          <p:cNvPr id="299" name="PlaceHolder 4"/>
          <p:cNvSpPr>
            <a:spLocks noGrp="1"/>
          </p:cNvSpPr>
          <p:nvPr>
            <p:ph type="ftr"/>
          </p:nvPr>
        </p:nvSpPr>
        <p:spPr>
          <a:xfrm>
            <a:off x="3411360" y="652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cs-CZ" sz="1400"/>
              <a:t>&lt;zápatí&gt;</a:t>
            </a:r>
            <a:endParaRPr/>
          </a:p>
        </p:txBody>
      </p:sp>
      <p:sp>
        <p:nvSpPr>
          <p:cNvPr id="300" name="PlaceHolder 5"/>
          <p:cNvSpPr>
            <a:spLocks noGrp="1"/>
          </p:cNvSpPr>
          <p:nvPr>
            <p:ph type="sldNum"/>
          </p:nvPr>
        </p:nvSpPr>
        <p:spPr>
          <a:xfrm>
            <a:off x="7155360" y="652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31D1D181-6101-41F1-A1E1-61B161119101}" type="slidenum">
              <a:rPr lang="cs-CZ" sz="1400"/>
              <a:t>&lt;číslo&gt;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1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Martin Lukeš</a:t>
            </a:r>
            <a:endParaRPr/>
          </a:p>
        </p:txBody>
      </p:sp>
      <p:sp>
        <p:nvSpPr>
          <p:cNvPr id="1185" name="TextShape 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cs-CZ" sz="4400"/>
              <a:t>Návrh Paralelního </a:t>
            </a:r>
            <a:endParaRPr/>
          </a:p>
          <a:p>
            <a:pPr algn="ctr"/>
            <a:r>
              <a:rPr b="1" lang="cs-CZ" sz="4400"/>
              <a:t>algoritmu pro RCPSP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TextShape 1"/>
          <p:cNvSpPr txBox="1"/>
          <p:nvPr/>
        </p:nvSpPr>
        <p:spPr>
          <a:xfrm>
            <a:off x="432000" y="21600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Problém</a:t>
            </a:r>
            <a:endParaRPr/>
          </a:p>
        </p:txBody>
      </p:sp>
      <p:sp>
        <p:nvSpPr>
          <p:cNvPr id="1187" name="TextShape 2"/>
          <p:cNvSpPr txBox="1"/>
          <p:nvPr/>
        </p:nvSpPr>
        <p:spPr>
          <a:xfrm>
            <a:off x="504000" y="1337040"/>
            <a:ext cx="9216000" cy="3702960"/>
          </a:xfrm>
          <a:prstGeom prst="rect">
            <a:avLst/>
          </a:prstGeom>
        </p:spPr>
        <p:txBody>
          <a:bodyPr bIns="0" lIns="0" rIns="0" tIns="0" wrap="none"/>
          <a:p>
            <a:r>
              <a:rPr lang="cs-CZ" sz="2000">
                <a:latin typeface="Arial"/>
              </a:rPr>
              <a:t>Nechť T je množina tasků T = {t</a:t>
            </a:r>
            <a:r>
              <a:rPr lang="cs-CZ" sz="2000">
                <a:latin typeface="Arial"/>
              </a:rPr>
              <a:t>1</a:t>
            </a:r>
            <a:r>
              <a:rPr lang="cs-CZ" sz="2000">
                <a:latin typeface="Arial"/>
              </a:rPr>
              <a:t>, … t</a:t>
            </a:r>
            <a:r>
              <a:rPr lang="cs-CZ" sz="2000">
                <a:latin typeface="Arial"/>
              </a:rPr>
              <a:t>n</a:t>
            </a:r>
            <a:r>
              <a:rPr lang="cs-CZ" sz="2000">
                <a:latin typeface="Arial"/>
              </a:rPr>
              <a:t>}</a:t>
            </a:r>
            <a:endParaRPr/>
          </a:p>
          <a:p>
            <a:r>
              <a:rPr lang="cs-CZ" sz="2000">
                <a:latin typeface="Arial"/>
              </a:rPr>
              <a:t>Activity on network (AON) síť tasků vyjádřenou pomocí acyklického grafu, na každé  cestě od počátečního tasku do koncového tasku platí, že mezi tasky je následnost, tzn task t</a:t>
            </a:r>
            <a:r>
              <a:rPr lang="cs-CZ" sz="2000">
                <a:latin typeface="Arial"/>
              </a:rPr>
              <a:t>i</a:t>
            </a:r>
            <a:r>
              <a:rPr lang="cs-CZ" sz="2000">
                <a:latin typeface="Arial"/>
              </a:rPr>
              <a:t> předchází tasku t</a:t>
            </a:r>
            <a:r>
              <a:rPr lang="cs-CZ" sz="2000">
                <a:latin typeface="Arial"/>
              </a:rPr>
              <a:t>j</a:t>
            </a:r>
            <a:r>
              <a:rPr lang="cs-CZ" sz="2000">
                <a:latin typeface="Arial"/>
              </a:rPr>
              <a:t>, pokud je i &lt; j</a:t>
            </a:r>
            <a:endParaRPr/>
          </a:p>
          <a:p>
            <a:r>
              <a:rPr lang="cs-CZ" sz="2000">
                <a:latin typeface="Arial"/>
              </a:rPr>
              <a:t>délku trvání tasků P = {p</a:t>
            </a:r>
            <a:r>
              <a:rPr lang="cs-CZ" sz="2000">
                <a:latin typeface="Arial"/>
              </a:rPr>
              <a:t>1</a:t>
            </a:r>
            <a:r>
              <a:rPr lang="cs-CZ" sz="2000">
                <a:latin typeface="Arial"/>
              </a:rPr>
              <a:t>, … p</a:t>
            </a:r>
            <a:r>
              <a:rPr lang="cs-CZ" sz="2000">
                <a:latin typeface="Arial"/>
              </a:rPr>
              <a:t>m</a:t>
            </a:r>
            <a:r>
              <a:rPr lang="cs-CZ" sz="2000">
                <a:latin typeface="Arial"/>
              </a:rPr>
              <a:t>}</a:t>
            </a:r>
            <a:endParaRPr/>
          </a:p>
          <a:p>
            <a:r>
              <a:rPr lang="cs-CZ" sz="2000">
                <a:latin typeface="Arial"/>
              </a:rPr>
              <a:t>závislost tasků na zdrojích definovaných maticí </a:t>
            </a:r>
            <a:r>
              <a:rPr lang="cs-CZ" sz="2000">
                <a:latin typeface="Arial"/>
              </a:rPr>
              <a:t>K = m x n</a:t>
            </a:r>
            <a:r>
              <a:rPr lang="cs-CZ" sz="2000">
                <a:latin typeface="Arial"/>
              </a:rPr>
              <a:t>, kdy hodnota </a:t>
            </a:r>
            <a:r>
              <a:rPr lang="cs-CZ" sz="2000">
                <a:latin typeface="Arial"/>
              </a:rPr>
              <a:t>K</a:t>
            </a:r>
            <a:r>
              <a:rPr lang="cs-CZ" sz="2000">
                <a:latin typeface="Arial"/>
              </a:rPr>
              <a:t>ji</a:t>
            </a:r>
            <a:r>
              <a:rPr lang="cs-CZ" sz="2000">
                <a:latin typeface="Arial"/>
              </a:rPr>
              <a:t> definuje počet jednotek zdroje </a:t>
            </a:r>
            <a:r>
              <a:rPr i="1" lang="cs-CZ" sz="2000">
                <a:latin typeface="Arial"/>
              </a:rPr>
              <a:t>r</a:t>
            </a:r>
            <a:r>
              <a:rPr i="1" lang="cs-CZ" sz="2000">
                <a:latin typeface="Arial"/>
              </a:rPr>
              <a:t>j</a:t>
            </a:r>
            <a:r>
              <a:rPr lang="cs-CZ" sz="2000">
                <a:latin typeface="Arial"/>
              </a:rPr>
              <a:t> potřebných pro dokončení tasku </a:t>
            </a:r>
            <a:r>
              <a:rPr i="1" lang="cs-CZ" sz="2000">
                <a:latin typeface="Arial"/>
              </a:rPr>
              <a:t>t</a:t>
            </a:r>
            <a:r>
              <a:rPr i="1" lang="cs-CZ" sz="2000">
                <a:latin typeface="Arial"/>
              </a:rPr>
              <a:t>i</a:t>
            </a:r>
            <a:endParaRPr/>
          </a:p>
        </p:txBody>
      </p:sp>
      <p:pic>
        <p:nvPicPr>
          <p:cNvPr descr="" id="118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04000" y="4464000"/>
            <a:ext cx="4896000" cy="259200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Řešení</a:t>
            </a:r>
            <a:endParaRPr/>
          </a:p>
        </p:txBody>
      </p:sp>
      <p:sp>
        <p:nvSpPr>
          <p:cNvPr id="1190" name="TextShape 2"/>
          <p:cNvSpPr txBox="1"/>
          <p:nvPr/>
        </p:nvSpPr>
        <p:spPr>
          <a:xfrm>
            <a:off x="4104000" y="3404880"/>
            <a:ext cx="1929960" cy="14191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 sz="10000">
                <a:latin typeface="Arial"/>
              </a:rPr>
              <a:t>?</a:t>
            </a:r>
            <a:endParaRPr/>
          </a:p>
        </p:txBody>
      </p:sp>
      <p:pic>
        <p:nvPicPr>
          <p:cNvPr descr="" id="119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16000" y="3966840"/>
            <a:ext cx="4200480" cy="330516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cs-CZ"/>
              <a:t>Výsledky</a:t>
            </a:r>
            <a:endParaRPr/>
          </a:p>
        </p:txBody>
      </p:sp>
      <p:sp>
        <p:nvSpPr>
          <p:cNvPr id="1193" name="TextShape 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cs-CZ" sz="2600"/>
              <a:t>Ne: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2600"/>
              <a:t>Návrh paralelního algoritmu  pro RCPSP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2600"/>
              <a:t>Ano: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2600"/>
              <a:t>Rešerše metod použitých k řešení RCPSP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2600"/>
              <a:t>Rešerše genetických algoritmů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2600"/>
              <a:t>Návrh SGA pro problém RCPSP, návrh úprav pro paralelní model RCPSP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2600"/>
              <a:t>Částečná implementace paralelního modelu RCPSP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